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8B4D7-8BF7-468C-B500-968351DDA689}" type="datetimeFigureOut">
              <a:rPr lang="en-US" smtClean="0"/>
              <a:pPr/>
              <a:t>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3034-59B8-45FA-9D6F-31988E0FF6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Irregular verbs book – </a:t>
            </a:r>
            <a:r>
              <a:rPr lang="en-US" dirty="0" err="1" smtClean="0"/>
              <a:t>unidad</a:t>
            </a:r>
            <a:r>
              <a:rPr lang="en-US" dirty="0" smtClean="0"/>
              <a:t> 4abc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172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Get 1 large sheet of construction paper. Fold hamburger style, twice. Staple together, to make a book. Label the front cover &lt;&lt;</a:t>
            </a:r>
            <a:r>
              <a:rPr lang="en-US" sz="2000" dirty="0" err="1" smtClean="0"/>
              <a:t>Verbos</a:t>
            </a:r>
            <a:r>
              <a:rPr lang="en-US" sz="2000" dirty="0" smtClean="0"/>
              <a:t> </a:t>
            </a:r>
            <a:r>
              <a:rPr lang="en-US" sz="2000" dirty="0" err="1" smtClean="0"/>
              <a:t>Irregulares</a:t>
            </a:r>
            <a:r>
              <a:rPr lang="en-US" sz="2000" dirty="0" smtClean="0"/>
              <a:t>&gt;&gt;.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On the inside of the front cover, put the heading &lt;&lt;</a:t>
            </a:r>
            <a:r>
              <a:rPr lang="en-US" sz="2000" dirty="0" err="1" smtClean="0"/>
              <a:t>Completamente</a:t>
            </a:r>
            <a:r>
              <a:rPr lang="en-US" sz="2000" dirty="0" smtClean="0"/>
              <a:t> irregular&gt;&gt;. Then write the Infinitive and its meaning, and the complete conjugations of: </a:t>
            </a:r>
            <a:r>
              <a:rPr lang="en-US" sz="2000" i="1" dirty="0" smtClean="0"/>
              <a:t>Ser, </a:t>
            </a:r>
            <a:r>
              <a:rPr lang="en-US" sz="2000" i="1" dirty="0" err="1" smtClean="0"/>
              <a:t>estar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ir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oír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venir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tener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decir</a:t>
            </a:r>
            <a:r>
              <a:rPr lang="en-US" sz="2000" i="1" dirty="0" smtClean="0"/>
              <a:t>. Write a sentence using one of the conjugated forms for each verb.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On the next page, Heading is &lt;&lt;Stem change: e&gt;</a:t>
            </a:r>
            <a:r>
              <a:rPr lang="en-US" sz="2000" dirty="0" err="1" smtClean="0"/>
              <a:t>ie</a:t>
            </a:r>
            <a:r>
              <a:rPr lang="en-US" sz="2000" dirty="0" smtClean="0"/>
              <a:t>&gt;&gt;. Choose one, then in the top half, write the infinitive, meaning and the conjugation. In the bottom half list the infinitive and meaning for all verbs that are e&gt;</a:t>
            </a:r>
            <a:r>
              <a:rPr lang="en-US" sz="2000" dirty="0" err="1" smtClean="0"/>
              <a:t>ie</a:t>
            </a:r>
            <a:r>
              <a:rPr lang="en-US" sz="2000" dirty="0" smtClean="0"/>
              <a:t> from the vocabulary. </a:t>
            </a:r>
            <a:r>
              <a:rPr lang="en-US" sz="2000" i="1" dirty="0"/>
              <a:t>Write a sentence using </a:t>
            </a:r>
            <a:r>
              <a:rPr lang="en-US" sz="2000" i="1" dirty="0" smtClean="0"/>
              <a:t>each of </a:t>
            </a:r>
            <a:r>
              <a:rPr lang="en-US" sz="2000" i="1" dirty="0"/>
              <a:t>the conjugated forms for </a:t>
            </a:r>
            <a:r>
              <a:rPr lang="en-US" sz="2000" i="1" dirty="0" smtClean="0"/>
              <a:t>one verb</a:t>
            </a:r>
            <a:r>
              <a:rPr lang="en-US" sz="2000" i="1" dirty="0"/>
              <a:t>.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The next page will have the same format as the last page, but will be &lt;&lt;Stem change: o&gt;</a:t>
            </a:r>
            <a:r>
              <a:rPr lang="en-US" sz="2000" dirty="0" err="1" smtClean="0"/>
              <a:t>ue</a:t>
            </a:r>
            <a:r>
              <a:rPr lang="en-US" sz="2000" dirty="0" smtClean="0"/>
              <a:t> and u&gt;</a:t>
            </a:r>
            <a:r>
              <a:rPr lang="en-US" sz="2000" dirty="0" err="1" smtClean="0"/>
              <a:t>ue</a:t>
            </a:r>
            <a:r>
              <a:rPr lang="en-US" sz="2000" dirty="0" smtClean="0"/>
              <a:t>&gt;&gt;.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The next page is the same format as the previous 2, but will be headed  &lt;&lt;Stem change: e&gt;</a:t>
            </a:r>
            <a:r>
              <a:rPr lang="en-US" sz="2000" dirty="0" err="1" smtClean="0"/>
              <a:t>i</a:t>
            </a:r>
            <a:r>
              <a:rPr lang="en-US" sz="2000" dirty="0" smtClean="0"/>
              <a:t>&gt;&gt;. 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The last 2 pages will be Headed &lt;&lt;</a:t>
            </a:r>
            <a:r>
              <a:rPr lang="en-US" sz="2000" dirty="0" err="1" smtClean="0"/>
              <a:t>Yo</a:t>
            </a:r>
            <a:r>
              <a:rPr lang="en-US" sz="2000" dirty="0" smtClean="0"/>
              <a:t> irregular&gt;&gt;. Write the Infinitive, meaning and Conjugations for: saber, </a:t>
            </a:r>
            <a:r>
              <a:rPr lang="en-US" sz="2000" dirty="0" err="1" smtClean="0"/>
              <a:t>conocer</a:t>
            </a:r>
            <a:r>
              <a:rPr lang="en-US" sz="2000" dirty="0" smtClean="0"/>
              <a:t>, </a:t>
            </a:r>
            <a:r>
              <a:rPr lang="en-US" sz="2000" dirty="0" err="1" smtClean="0"/>
              <a:t>hacer</a:t>
            </a:r>
            <a:r>
              <a:rPr lang="en-US" sz="2000" dirty="0" smtClean="0"/>
              <a:t>, </a:t>
            </a:r>
            <a:r>
              <a:rPr lang="en-US" sz="2000" dirty="0" err="1" smtClean="0"/>
              <a:t>salir</a:t>
            </a:r>
            <a:r>
              <a:rPr lang="en-US" sz="2000" dirty="0" smtClean="0"/>
              <a:t>, </a:t>
            </a:r>
            <a:r>
              <a:rPr lang="en-US" sz="2000" dirty="0" err="1" smtClean="0"/>
              <a:t>ofrecer</a:t>
            </a:r>
            <a:r>
              <a:rPr lang="en-US" sz="2000" dirty="0" smtClean="0"/>
              <a:t>, </a:t>
            </a:r>
            <a:r>
              <a:rPr lang="en-US" sz="2000" dirty="0" err="1" smtClean="0"/>
              <a:t>poner</a:t>
            </a:r>
            <a:r>
              <a:rPr lang="en-US" sz="2000" dirty="0" smtClean="0"/>
              <a:t>, </a:t>
            </a:r>
            <a:r>
              <a:rPr lang="en-US" sz="2000" dirty="0" err="1" smtClean="0"/>
              <a:t>traer</a:t>
            </a:r>
            <a:r>
              <a:rPr lang="en-US" sz="2000" dirty="0" smtClean="0"/>
              <a:t>, ver. When doing the conjugations, highlight the </a:t>
            </a:r>
            <a:r>
              <a:rPr lang="en-US" sz="2000" dirty="0" err="1" smtClean="0"/>
              <a:t>yo</a:t>
            </a:r>
            <a:r>
              <a:rPr lang="en-US" sz="2000" dirty="0" smtClean="0"/>
              <a:t> form in some way, such as different letters, bigger letters, different color, etc. </a:t>
            </a:r>
            <a:r>
              <a:rPr lang="en-US" sz="2000" i="1" dirty="0"/>
              <a:t>Write a sentence using one of the conjugated forms for each verb.</a:t>
            </a:r>
            <a:endParaRPr lang="en-US" sz="2000" dirty="0" smtClean="0"/>
          </a:p>
          <a:p>
            <a:pPr marL="514350" indent="-514350">
              <a:buAutoNum type="arabicPeriod"/>
            </a:pPr>
            <a:r>
              <a:rPr lang="en-US" sz="2000" dirty="0" smtClean="0"/>
              <a:t>On the back cover, put your name.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286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Irregular verbs book – unidad 4abc</vt:lpstr>
      <vt:lpstr>Instructions</vt:lpstr>
    </vt:vector>
  </TitlesOfParts>
  <Company>Paulding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verbs book – unidad 4abc</dc:title>
  <dc:creator>Paulding</dc:creator>
  <cp:lastModifiedBy>Milligan, Erin</cp:lastModifiedBy>
  <cp:revision>7</cp:revision>
  <dcterms:created xsi:type="dcterms:W3CDTF">2013-03-21T14:22:41Z</dcterms:created>
  <dcterms:modified xsi:type="dcterms:W3CDTF">2016-02-02T17:28:36Z</dcterms:modified>
</cp:coreProperties>
</file>